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B885F7-D1F6-489C-A42E-4B2BAAB30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9223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CD9AA-CDD2-4709-985C-696A709B5B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448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03975-9704-488E-B90E-BE907F36CC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1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594C8-ECD6-43B2-B418-56D7D8E11E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04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28C27-061E-49EE-AC7F-B52B99314E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90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9328C-C72A-434B-BD17-15415AC465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94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31A8D-F8B9-42AA-B7F2-42D9F28BF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686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88298-2D18-424B-B766-14E718A4B3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59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9035F-E452-4D99-985A-462643C6A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702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1C436-F5F8-4EEF-84F5-23F908B900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01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518E7-9E16-4E50-B8DA-1F0AE261C2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94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F2133-AAC5-44FF-819A-D1CFA77FA3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63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593F8226-1C29-4CF7-8EB2-BE515BFD7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76200" y="228600"/>
            <a:ext cx="9296400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 smtClean="0"/>
              <a:t>Me llamo _________   Clase </a:t>
            </a:r>
            <a:r>
              <a:rPr lang="en-US" altLang="en-US" sz="3600" dirty="0" smtClean="0"/>
              <a:t>701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La fecha es el </a:t>
            </a:r>
            <a:r>
              <a:rPr lang="en-US" altLang="en-US" sz="3600" dirty="0" smtClean="0"/>
              <a:t>15 </a:t>
            </a:r>
            <a:r>
              <a:rPr lang="en-US" altLang="en-US" sz="3600" dirty="0" smtClean="0"/>
              <a:t>de </a:t>
            </a:r>
            <a:r>
              <a:rPr lang="en-US" altLang="en-US" sz="3600" dirty="0" err="1" smtClean="0"/>
              <a:t>noviembre</a:t>
            </a:r>
            <a:r>
              <a:rPr lang="en-US" altLang="en-US" sz="3600" dirty="0" smtClean="0"/>
              <a:t> del 2016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</a:rPr>
              <a:t>Proposito</a:t>
            </a:r>
            <a:r>
              <a:rPr lang="en-US" altLang="en-US" b="1" dirty="0" smtClean="0">
                <a:solidFill>
                  <a:schemeClr val="hlink"/>
                </a:solidFill>
                <a:effectLst/>
              </a:rPr>
              <a:t> # 17: </a:t>
            </a:r>
            <a:r>
              <a:rPr lang="en-US" altLang="en-US" dirty="0" smtClean="0">
                <a:effectLst/>
                <a:cs typeface="Arial" charset="0"/>
              </a:rPr>
              <a:t>¿Como </a:t>
            </a:r>
            <a:r>
              <a:rPr lang="en-US" altLang="en-US" dirty="0" err="1" smtClean="0">
                <a:effectLst/>
                <a:cs typeface="Arial" charset="0"/>
              </a:rPr>
              <a:t>terminamos</a:t>
            </a:r>
            <a:r>
              <a:rPr lang="en-US" altLang="en-US" dirty="0" smtClean="0">
                <a:effectLst/>
                <a:cs typeface="Arial" charset="0"/>
              </a:rPr>
              <a:t> el </a:t>
            </a:r>
            <a:r>
              <a:rPr lang="en-US" altLang="en-US" dirty="0" err="1" smtClean="0">
                <a:effectLst/>
                <a:cs typeface="Arial" charset="0"/>
              </a:rPr>
              <a:t>repaso</a:t>
            </a:r>
            <a:r>
              <a:rPr lang="en-US" altLang="en-US" dirty="0" smtClean="0">
                <a:effectLst/>
                <a:cs typeface="Arial" charset="0"/>
              </a:rPr>
              <a:t> para </a:t>
            </a:r>
            <a:r>
              <a:rPr lang="en-US" altLang="en-US" u="sng" dirty="0" smtClean="0">
                <a:effectLst/>
                <a:cs typeface="Arial" charset="0"/>
              </a:rPr>
              <a:t>Quiz: </a:t>
            </a:r>
            <a:r>
              <a:rPr lang="en-US" altLang="en-US" u="sng" dirty="0" err="1" smtClean="0">
                <a:effectLst/>
                <a:cs typeface="Arial" charset="0"/>
              </a:rPr>
              <a:t>Repaso</a:t>
            </a:r>
            <a:r>
              <a:rPr lang="en-US" altLang="en-US" u="sng" dirty="0" smtClean="0">
                <a:effectLst/>
                <a:cs typeface="Arial" charset="0"/>
              </a:rPr>
              <a:t> C</a:t>
            </a:r>
            <a:r>
              <a:rPr lang="en-US" altLang="en-US" dirty="0" smtClean="0">
                <a:effectLst/>
                <a:cs typeface="Arial" charset="0"/>
              </a:rPr>
              <a:t> DEL LUNES?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Actividad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 </a:t>
            </a: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Inicial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: </a:t>
            </a:r>
            <a:r>
              <a:rPr lang="en-US" altLang="en-US" dirty="0" err="1" smtClean="0">
                <a:effectLst/>
                <a:cs typeface="Arial" charset="0"/>
              </a:rPr>
              <a:t>Identifica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	</a:t>
            </a:r>
          </a:p>
        </p:txBody>
      </p:sp>
      <p:pic>
        <p:nvPicPr>
          <p:cNvPr id="2052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635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3810000" y="3657600"/>
            <a:ext cx="609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7010400" y="48006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486400" y="3581400"/>
            <a:ext cx="228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9" descr="MCj043383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0" descr="MCj039689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4619625"/>
            <a:ext cx="1830387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2082800" y="33655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Nevera</a:t>
            </a: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7543800" y="41910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Cocina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7527925" y="50292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Estufa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5715000" y="3200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lavaplatos</a:t>
            </a:r>
          </a:p>
        </p:txBody>
      </p:sp>
      <p:sp>
        <p:nvSpPr>
          <p:cNvPr id="2062" name="Text Box 18"/>
          <p:cNvSpPr txBox="1">
            <a:spLocks noChangeArrowheads="1"/>
          </p:cNvSpPr>
          <p:nvPr/>
        </p:nvSpPr>
        <p:spPr bwMode="auto">
          <a:xfrm>
            <a:off x="-76200" y="4800600"/>
            <a:ext cx="22256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Cesto para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basura</a:t>
            </a: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2057400" y="54102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radio</a:t>
            </a:r>
          </a:p>
        </p:txBody>
      </p:sp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228600" y="41148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1.</a:t>
            </a:r>
          </a:p>
        </p:txBody>
      </p:sp>
      <p:sp>
        <p:nvSpPr>
          <p:cNvPr id="2065" name="TextBox 23"/>
          <p:cNvSpPr txBox="1">
            <a:spLocks noChangeArrowheads="1"/>
          </p:cNvSpPr>
          <p:nvPr/>
        </p:nvSpPr>
        <p:spPr bwMode="auto">
          <a:xfrm>
            <a:off x="1844675" y="4338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2.</a:t>
            </a:r>
          </a:p>
        </p:txBody>
      </p:sp>
      <p:sp>
        <p:nvSpPr>
          <p:cNvPr id="2066" name="TextBox 24"/>
          <p:cNvSpPr txBox="1">
            <a:spLocks noChangeArrowheads="1"/>
          </p:cNvSpPr>
          <p:nvPr/>
        </p:nvSpPr>
        <p:spPr bwMode="auto">
          <a:xfrm>
            <a:off x="3775075" y="333375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3.</a:t>
            </a:r>
          </a:p>
        </p:txBody>
      </p:sp>
      <p:sp>
        <p:nvSpPr>
          <p:cNvPr id="2067" name="TextBox 25"/>
          <p:cNvSpPr txBox="1">
            <a:spLocks noChangeArrowheads="1"/>
          </p:cNvSpPr>
          <p:nvPr/>
        </p:nvSpPr>
        <p:spPr bwMode="auto">
          <a:xfrm>
            <a:off x="5241925" y="3346450"/>
            <a:ext cx="441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4.</a:t>
            </a:r>
          </a:p>
        </p:txBody>
      </p:sp>
      <p:sp>
        <p:nvSpPr>
          <p:cNvPr id="2068" name="TextBox 26"/>
          <p:cNvSpPr txBox="1">
            <a:spLocks noChangeArrowheads="1"/>
          </p:cNvSpPr>
          <p:nvPr/>
        </p:nvSpPr>
        <p:spPr bwMode="auto">
          <a:xfrm>
            <a:off x="8229600" y="46497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in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427788" y="1143000"/>
            <a:ext cx="201612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6934200" y="3429000"/>
            <a:ext cx="3810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19200"/>
            <a:ext cx="14573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Line 9"/>
          <p:cNvSpPr>
            <a:spLocks noChangeShapeType="1"/>
          </p:cNvSpPr>
          <p:nvPr/>
        </p:nvSpPr>
        <p:spPr bwMode="auto">
          <a:xfrm flipH="1">
            <a:off x="1752600" y="2514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304800" y="2362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chinero</a:t>
            </a:r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5699125" y="685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</a:t>
            </a:r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auto">
          <a:xfrm>
            <a:off x="6232525" y="5105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Silla</a:t>
            </a:r>
          </a:p>
        </p:txBody>
      </p:sp>
      <p:sp>
        <p:nvSpPr>
          <p:cNvPr id="3082" name="Line 14"/>
          <p:cNvSpPr>
            <a:spLocks noChangeShapeType="1"/>
          </p:cNvSpPr>
          <p:nvPr/>
        </p:nvSpPr>
        <p:spPr bwMode="auto">
          <a:xfrm flipH="1">
            <a:off x="4419600" y="3962400"/>
            <a:ext cx="685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>
            <a:off x="3352800" y="5029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alfombra</a:t>
            </a:r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1290638" y="27320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6.</a:t>
            </a:r>
          </a:p>
        </p:txBody>
      </p:sp>
      <p:sp>
        <p:nvSpPr>
          <p:cNvPr id="3085" name="TextBox 15"/>
          <p:cNvSpPr txBox="1">
            <a:spLocks noChangeArrowheads="1"/>
          </p:cNvSpPr>
          <p:nvPr/>
        </p:nvSpPr>
        <p:spPr bwMode="auto">
          <a:xfrm>
            <a:off x="6934200" y="6810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7.</a:t>
            </a:r>
          </a:p>
        </p:txBody>
      </p:sp>
      <p:sp>
        <p:nvSpPr>
          <p:cNvPr id="3086" name="TextBox 16"/>
          <p:cNvSpPr txBox="1">
            <a:spLocks noChangeArrowheads="1"/>
          </p:cNvSpPr>
          <p:nvPr/>
        </p:nvSpPr>
        <p:spPr bwMode="auto">
          <a:xfrm>
            <a:off x="4054475" y="4719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8.</a:t>
            </a:r>
          </a:p>
        </p:txBody>
      </p:sp>
      <p:sp>
        <p:nvSpPr>
          <p:cNvPr id="3087" name="TextBox 17"/>
          <p:cNvSpPr txBox="1">
            <a:spLocks noChangeArrowheads="1"/>
          </p:cNvSpPr>
          <p:nvPr/>
        </p:nvSpPr>
        <p:spPr bwMode="auto">
          <a:xfrm>
            <a:off x="6721475" y="47244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4864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/>
        </p:nvSpPr>
        <p:spPr bwMode="auto">
          <a:xfrm flipH="1" flipV="1">
            <a:off x="1066800" y="3505200"/>
            <a:ext cx="1524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5105400" y="3733800"/>
            <a:ext cx="266700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705600" y="3429000"/>
            <a:ext cx="7620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2" name="Line 13"/>
          <p:cNvSpPr>
            <a:spLocks noChangeShapeType="1"/>
          </p:cNvSpPr>
          <p:nvPr/>
        </p:nvSpPr>
        <p:spPr bwMode="auto">
          <a:xfrm flipV="1">
            <a:off x="7010400" y="21336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4608513" y="914400"/>
            <a:ext cx="1716087" cy="1828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3124200" y="838200"/>
            <a:ext cx="11430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5" name="Line 18"/>
          <p:cNvSpPr>
            <a:spLocks noChangeShapeType="1"/>
          </p:cNvSpPr>
          <p:nvPr/>
        </p:nvSpPr>
        <p:spPr bwMode="auto">
          <a:xfrm>
            <a:off x="1295400" y="5791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43500"/>
            <a:ext cx="15621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Line 25"/>
          <p:cNvSpPr>
            <a:spLocks noChangeShapeType="1"/>
          </p:cNvSpPr>
          <p:nvPr/>
        </p:nvSpPr>
        <p:spPr bwMode="auto">
          <a:xfrm>
            <a:off x="1524000" y="6019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27"/>
          <p:cNvSpPr>
            <a:spLocks noChangeShapeType="1"/>
          </p:cNvSpPr>
          <p:nvPr/>
        </p:nvSpPr>
        <p:spPr bwMode="auto">
          <a:xfrm flipV="1">
            <a:off x="4572000" y="838200"/>
            <a:ext cx="152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8"/>
          <p:cNvSpPr txBox="1">
            <a:spLocks noChangeArrowheads="1"/>
          </p:cNvSpPr>
          <p:nvPr/>
        </p:nvSpPr>
        <p:spPr bwMode="auto">
          <a:xfrm>
            <a:off x="4419600" y="5638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Cama</a:t>
            </a:r>
          </a:p>
        </p:txBody>
      </p:sp>
      <p:sp>
        <p:nvSpPr>
          <p:cNvPr id="4110" name="Text Box 29"/>
          <p:cNvSpPr txBox="1">
            <a:spLocks noChangeArrowheads="1"/>
          </p:cNvSpPr>
          <p:nvPr/>
        </p:nvSpPr>
        <p:spPr bwMode="auto">
          <a:xfrm>
            <a:off x="0" y="30480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ó</a:t>
            </a:r>
            <a:r>
              <a:rPr lang="en-US" altLang="en-US" sz="2400" b="1">
                <a:solidFill>
                  <a:srgbClr val="008000"/>
                </a:solidFill>
              </a:rPr>
              <a:t>moda</a:t>
            </a:r>
          </a:p>
        </p:txBody>
      </p:sp>
      <p:sp>
        <p:nvSpPr>
          <p:cNvPr id="4111" name="Text Box 31"/>
          <p:cNvSpPr txBox="1">
            <a:spLocks noChangeArrowheads="1"/>
          </p:cNvSpPr>
          <p:nvPr/>
        </p:nvSpPr>
        <p:spPr bwMode="auto">
          <a:xfrm>
            <a:off x="7573963" y="3094038"/>
            <a:ext cx="17684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 de Noche</a:t>
            </a:r>
          </a:p>
        </p:txBody>
      </p:sp>
      <p:sp>
        <p:nvSpPr>
          <p:cNvPr id="4112" name="Text Box 32"/>
          <p:cNvSpPr txBox="1">
            <a:spLocks noChangeArrowheads="1"/>
          </p:cNvSpPr>
          <p:nvPr/>
        </p:nvSpPr>
        <p:spPr bwMode="auto">
          <a:xfrm>
            <a:off x="7391400" y="1558925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l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á</a:t>
            </a:r>
            <a:r>
              <a:rPr lang="en-US" altLang="en-US" sz="2400" b="1">
                <a:solidFill>
                  <a:srgbClr val="008000"/>
                </a:solidFill>
              </a:rPr>
              <a:t>mpara</a:t>
            </a:r>
          </a:p>
        </p:txBody>
      </p:sp>
      <p:sp>
        <p:nvSpPr>
          <p:cNvPr id="4113" name="Text Box 33"/>
          <p:cNvSpPr txBox="1">
            <a:spLocks noChangeArrowheads="1"/>
          </p:cNvSpPr>
          <p:nvPr/>
        </p:nvSpPr>
        <p:spPr bwMode="auto">
          <a:xfrm>
            <a:off x="5851525" y="533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escritorio</a:t>
            </a:r>
          </a:p>
        </p:txBody>
      </p:sp>
      <p:sp>
        <p:nvSpPr>
          <p:cNvPr id="4114" name="Text Box 34"/>
          <p:cNvSpPr txBox="1">
            <a:spLocks noChangeArrowheads="1"/>
          </p:cNvSpPr>
          <p:nvPr/>
        </p:nvSpPr>
        <p:spPr bwMode="auto">
          <a:xfrm>
            <a:off x="533400" y="3810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computadora</a:t>
            </a:r>
          </a:p>
        </p:txBody>
      </p:sp>
      <p:sp>
        <p:nvSpPr>
          <p:cNvPr id="4115" name="Text Box 36"/>
          <p:cNvSpPr txBox="1">
            <a:spLocks noChangeArrowheads="1"/>
          </p:cNvSpPr>
          <p:nvPr/>
        </p:nvSpPr>
        <p:spPr bwMode="auto">
          <a:xfrm>
            <a:off x="3733800" y="457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Ventana</a:t>
            </a:r>
          </a:p>
        </p:txBody>
      </p:sp>
      <p:sp>
        <p:nvSpPr>
          <p:cNvPr id="4116" name="Text Box 39"/>
          <p:cNvSpPr txBox="1">
            <a:spLocks noChangeArrowheads="1"/>
          </p:cNvSpPr>
          <p:nvPr/>
        </p:nvSpPr>
        <p:spPr bwMode="auto">
          <a:xfrm>
            <a:off x="2590800" y="60960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tel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é</a:t>
            </a:r>
            <a:r>
              <a:rPr lang="en-US" altLang="en-US" sz="2400" b="1">
                <a:solidFill>
                  <a:srgbClr val="008000"/>
                </a:solidFill>
              </a:rPr>
              <a:t>fono</a:t>
            </a:r>
          </a:p>
        </p:txBody>
      </p:sp>
      <p:pic>
        <p:nvPicPr>
          <p:cNvPr id="4117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10100"/>
            <a:ext cx="1447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Line 42"/>
          <p:cNvSpPr>
            <a:spLocks noChangeShapeType="1"/>
          </p:cNvSpPr>
          <p:nvPr/>
        </p:nvSpPr>
        <p:spPr bwMode="auto">
          <a:xfrm>
            <a:off x="6934200" y="58674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43"/>
          <p:cNvSpPr txBox="1">
            <a:spLocks noChangeArrowheads="1"/>
          </p:cNvSpPr>
          <p:nvPr/>
        </p:nvSpPr>
        <p:spPr bwMode="auto">
          <a:xfrm>
            <a:off x="7451725" y="6019800"/>
            <a:ext cx="176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armario</a:t>
            </a:r>
          </a:p>
        </p:txBody>
      </p:sp>
      <p:sp>
        <p:nvSpPr>
          <p:cNvPr id="4120" name="TextBox 30"/>
          <p:cNvSpPr txBox="1">
            <a:spLocks noChangeArrowheads="1"/>
          </p:cNvSpPr>
          <p:nvPr/>
        </p:nvSpPr>
        <p:spPr bwMode="auto">
          <a:xfrm>
            <a:off x="4608513" y="534352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10.</a:t>
            </a:r>
          </a:p>
        </p:txBody>
      </p:sp>
      <p:sp>
        <p:nvSpPr>
          <p:cNvPr id="4121" name="TextBox 31"/>
          <p:cNvSpPr txBox="1">
            <a:spLocks noChangeArrowheads="1"/>
          </p:cNvSpPr>
          <p:nvPr/>
        </p:nvSpPr>
        <p:spPr bwMode="auto">
          <a:xfrm>
            <a:off x="533400" y="3429000"/>
            <a:ext cx="595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11.</a:t>
            </a:r>
          </a:p>
        </p:txBody>
      </p:sp>
      <p:sp>
        <p:nvSpPr>
          <p:cNvPr id="4122" name="TextBox 33"/>
          <p:cNvSpPr txBox="1">
            <a:spLocks noChangeArrowheads="1"/>
          </p:cNvSpPr>
          <p:nvPr/>
        </p:nvSpPr>
        <p:spPr bwMode="auto">
          <a:xfrm>
            <a:off x="7162800" y="301307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12.</a:t>
            </a:r>
          </a:p>
        </p:txBody>
      </p:sp>
      <p:sp>
        <p:nvSpPr>
          <p:cNvPr id="4123" name="TextBox 34"/>
          <p:cNvSpPr txBox="1">
            <a:spLocks noChangeArrowheads="1"/>
          </p:cNvSpPr>
          <p:nvPr/>
        </p:nvSpPr>
        <p:spPr bwMode="auto">
          <a:xfrm>
            <a:off x="7813675" y="19383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13.</a:t>
            </a:r>
          </a:p>
        </p:txBody>
      </p:sp>
      <p:sp>
        <p:nvSpPr>
          <p:cNvPr id="4124" name="TextBox 35"/>
          <p:cNvSpPr txBox="1">
            <a:spLocks noChangeArrowheads="1"/>
          </p:cNvSpPr>
          <p:nvPr/>
        </p:nvSpPr>
        <p:spPr bwMode="auto">
          <a:xfrm>
            <a:off x="6424613" y="8620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14.</a:t>
            </a:r>
          </a:p>
        </p:txBody>
      </p:sp>
      <p:sp>
        <p:nvSpPr>
          <p:cNvPr id="4125" name="TextBox 36"/>
          <p:cNvSpPr txBox="1">
            <a:spLocks noChangeArrowheads="1"/>
          </p:cNvSpPr>
          <p:nvPr/>
        </p:nvSpPr>
        <p:spPr bwMode="auto">
          <a:xfrm>
            <a:off x="4114800" y="7604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15.</a:t>
            </a:r>
          </a:p>
        </p:txBody>
      </p:sp>
      <p:sp>
        <p:nvSpPr>
          <p:cNvPr id="4126" name="TextBox 37"/>
          <p:cNvSpPr txBox="1">
            <a:spLocks noChangeArrowheads="1"/>
          </p:cNvSpPr>
          <p:nvPr/>
        </p:nvSpPr>
        <p:spPr bwMode="auto">
          <a:xfrm>
            <a:off x="2682875" y="684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16.</a:t>
            </a:r>
          </a:p>
        </p:txBody>
      </p:sp>
      <p:sp>
        <p:nvSpPr>
          <p:cNvPr id="4127" name="TextBox 38"/>
          <p:cNvSpPr txBox="1">
            <a:spLocks noChangeArrowheads="1"/>
          </p:cNvSpPr>
          <p:nvPr/>
        </p:nvSpPr>
        <p:spPr bwMode="auto">
          <a:xfrm>
            <a:off x="2209800" y="5786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17.</a:t>
            </a:r>
          </a:p>
        </p:txBody>
      </p:sp>
      <p:sp>
        <p:nvSpPr>
          <p:cNvPr id="4128" name="TextBox 39"/>
          <p:cNvSpPr txBox="1">
            <a:spLocks noChangeArrowheads="1"/>
          </p:cNvSpPr>
          <p:nvPr/>
        </p:nvSpPr>
        <p:spPr bwMode="auto">
          <a:xfrm>
            <a:off x="7543800" y="57150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8585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1524000" y="3352800"/>
            <a:ext cx="6096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5562600" y="914400"/>
            <a:ext cx="381000" cy="2590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6553200" y="4724400"/>
            <a:ext cx="609600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1143000" y="1524000"/>
            <a:ext cx="1371600" cy="1066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3200400" y="4038600"/>
            <a:ext cx="144780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8" name="Text Box 13"/>
          <p:cNvSpPr txBox="1">
            <a:spLocks noChangeArrowheads="1"/>
          </p:cNvSpPr>
          <p:nvPr/>
        </p:nvSpPr>
        <p:spPr bwMode="auto">
          <a:xfrm>
            <a:off x="5775325" y="533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Sof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á</a:t>
            </a:r>
          </a:p>
        </p:txBody>
      </p:sp>
      <p:sp>
        <p:nvSpPr>
          <p:cNvPr id="5129" name="Text Box 14"/>
          <p:cNvSpPr txBox="1">
            <a:spLocks noChangeArrowheads="1"/>
          </p:cNvSpPr>
          <p:nvPr/>
        </p:nvSpPr>
        <p:spPr bwMode="auto">
          <a:xfrm>
            <a:off x="6156325" y="59436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Butaca</a:t>
            </a:r>
          </a:p>
        </p:txBody>
      </p:sp>
      <p:sp>
        <p:nvSpPr>
          <p:cNvPr id="5130" name="Text Box 15"/>
          <p:cNvSpPr txBox="1">
            <a:spLocks noChangeArrowheads="1"/>
          </p:cNvSpPr>
          <p:nvPr/>
        </p:nvSpPr>
        <p:spPr bwMode="auto">
          <a:xfrm>
            <a:off x="-15875" y="3733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Televisor</a:t>
            </a:r>
          </a:p>
        </p:txBody>
      </p:sp>
      <p:sp>
        <p:nvSpPr>
          <p:cNvPr id="5131" name="Text Box 16"/>
          <p:cNvSpPr txBox="1">
            <a:spLocks noChangeArrowheads="1"/>
          </p:cNvSpPr>
          <p:nvPr/>
        </p:nvSpPr>
        <p:spPr bwMode="auto">
          <a:xfrm>
            <a:off x="1676400" y="6172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 de centro</a:t>
            </a:r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-76200" y="1066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Los cuadros</a:t>
            </a: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>
            <a:off x="1981200" y="2286000"/>
            <a:ext cx="152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 flipV="1">
            <a:off x="2133600" y="2286000"/>
            <a:ext cx="762000" cy="228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2133600" y="2400300"/>
            <a:ext cx="152400" cy="3429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4724400" y="3200400"/>
            <a:ext cx="914400" cy="3810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37" name="TextBox 22"/>
          <p:cNvSpPr txBox="1">
            <a:spLocks noChangeArrowheads="1"/>
          </p:cNvSpPr>
          <p:nvPr/>
        </p:nvSpPr>
        <p:spPr bwMode="auto">
          <a:xfrm>
            <a:off x="5334000" y="5334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19.</a:t>
            </a:r>
          </a:p>
        </p:txBody>
      </p:sp>
      <p:sp>
        <p:nvSpPr>
          <p:cNvPr id="5138" name="TextBox 23"/>
          <p:cNvSpPr txBox="1">
            <a:spLocks noChangeArrowheads="1"/>
          </p:cNvSpPr>
          <p:nvPr/>
        </p:nvSpPr>
        <p:spPr bwMode="auto">
          <a:xfrm>
            <a:off x="6477000" y="5634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20.</a:t>
            </a:r>
          </a:p>
        </p:txBody>
      </p:sp>
      <p:sp>
        <p:nvSpPr>
          <p:cNvPr id="5139" name="TextBox 24"/>
          <p:cNvSpPr txBox="1">
            <a:spLocks noChangeArrowheads="1"/>
          </p:cNvSpPr>
          <p:nvPr/>
        </p:nvSpPr>
        <p:spPr bwMode="auto">
          <a:xfrm>
            <a:off x="998538" y="3348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21.</a:t>
            </a:r>
          </a:p>
        </p:txBody>
      </p:sp>
      <p:sp>
        <p:nvSpPr>
          <p:cNvPr id="5140" name="TextBox 25"/>
          <p:cNvSpPr txBox="1">
            <a:spLocks noChangeArrowheads="1"/>
          </p:cNvSpPr>
          <p:nvPr/>
        </p:nvSpPr>
        <p:spPr bwMode="auto">
          <a:xfrm>
            <a:off x="2514600" y="57896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22.</a:t>
            </a: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530225" y="1371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bath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04938"/>
            <a:ext cx="586740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Line 5"/>
          <p:cNvSpPr>
            <a:spLocks noChangeShapeType="1"/>
          </p:cNvSpPr>
          <p:nvPr/>
        </p:nvSpPr>
        <p:spPr bwMode="auto">
          <a:xfrm flipH="1">
            <a:off x="1524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H="1" flipV="1">
            <a:off x="1447800" y="13716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 flipV="1">
            <a:off x="3962400" y="106680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6096000" y="3482975"/>
            <a:ext cx="7620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2651125" y="685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lavamanos</a:t>
            </a:r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685800" y="9906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ducha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-76200" y="3733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ba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ñera</a:t>
            </a:r>
          </a:p>
        </p:txBody>
      </p:sp>
      <p:sp>
        <p:nvSpPr>
          <p:cNvPr id="6154" name="Text Box 14"/>
          <p:cNvSpPr txBox="1">
            <a:spLocks noChangeArrowheads="1"/>
          </p:cNvSpPr>
          <p:nvPr/>
        </p:nvSpPr>
        <p:spPr bwMode="auto">
          <a:xfrm>
            <a:off x="7010400" y="5540375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inodoro</a:t>
            </a:r>
          </a:p>
        </p:txBody>
      </p:sp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-76200" y="4114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tina</a:t>
            </a:r>
            <a:endParaRPr lang="en-US" altLang="en-US" sz="2400" b="1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6156" name="Line 10"/>
          <p:cNvSpPr>
            <a:spLocks noChangeShapeType="1"/>
          </p:cNvSpPr>
          <p:nvPr/>
        </p:nvSpPr>
        <p:spPr bwMode="auto">
          <a:xfrm flipV="1">
            <a:off x="5029200" y="1143000"/>
            <a:ext cx="74612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Box 15"/>
          <p:cNvSpPr txBox="1">
            <a:spLocks noChangeArrowheads="1"/>
          </p:cNvSpPr>
          <p:nvPr/>
        </p:nvSpPr>
        <p:spPr bwMode="auto">
          <a:xfrm>
            <a:off x="3349625" y="990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24.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889000" y="13001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25.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1282700" y="3500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26.</a:t>
            </a:r>
          </a:p>
        </p:txBody>
      </p:sp>
      <p:sp>
        <p:nvSpPr>
          <p:cNvPr id="6160" name="TextBox 18"/>
          <p:cNvSpPr txBox="1">
            <a:spLocks noChangeArrowheads="1"/>
          </p:cNvSpPr>
          <p:nvPr/>
        </p:nvSpPr>
        <p:spPr bwMode="auto">
          <a:xfrm>
            <a:off x="6096000" y="55165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27.</a:t>
            </a:r>
          </a:p>
        </p:txBody>
      </p:sp>
      <p:sp>
        <p:nvSpPr>
          <p:cNvPr id="6161" name="TextBox 19"/>
          <p:cNvSpPr txBox="1">
            <a:spLocks noChangeArrowheads="1"/>
          </p:cNvSpPr>
          <p:nvPr/>
        </p:nvSpPr>
        <p:spPr bwMode="auto">
          <a:xfrm>
            <a:off x="5775325" y="8382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28.</a:t>
            </a:r>
          </a:p>
        </p:txBody>
      </p:sp>
      <p:sp>
        <p:nvSpPr>
          <p:cNvPr id="6162" name="Text Box 10"/>
          <p:cNvSpPr txBox="1">
            <a:spLocks noChangeArrowheads="1"/>
          </p:cNvSpPr>
          <p:nvPr/>
        </p:nvSpPr>
        <p:spPr bwMode="auto">
          <a:xfrm>
            <a:off x="6324600" y="838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espejo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76200"/>
            <a:ext cx="8686800" cy="6553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dirty="0" err="1" smtClean="0">
                <a:solidFill>
                  <a:srgbClr val="008000"/>
                </a:solidFill>
              </a:rPr>
              <a:t>Nombre</a:t>
            </a:r>
            <a:r>
              <a:rPr lang="en-US" b="1" kern="0" dirty="0" smtClean="0">
                <a:solidFill>
                  <a:srgbClr val="008000"/>
                </a:solidFill>
              </a:rPr>
              <a:t>: ________________     Prop. 17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dirty="0" smtClean="0">
                <a:solidFill>
                  <a:srgbClr val="7030A0"/>
                </a:solidFill>
              </a:rPr>
              <a:t>II-</a:t>
            </a:r>
            <a:r>
              <a:rPr lang="en-US" kern="0" dirty="0" smtClean="0"/>
              <a:t> </a:t>
            </a:r>
            <a:r>
              <a:rPr lang="en-US" u="sng" kern="0" dirty="0" smtClean="0"/>
              <a:t>La </a:t>
            </a:r>
            <a:r>
              <a:rPr lang="en-US" u="sng" kern="0" dirty="0" err="1" smtClean="0"/>
              <a:t>familia</a:t>
            </a:r>
            <a:r>
              <a:rPr lang="en-US" u="sng" kern="0" dirty="0" smtClean="0"/>
              <a:t> Simpson. </a:t>
            </a:r>
            <a:r>
              <a:rPr lang="en-US" kern="0" dirty="0" err="1" smtClean="0"/>
              <a:t>Copia</a:t>
            </a:r>
            <a:r>
              <a:rPr lang="en-US" kern="0" dirty="0" smtClean="0"/>
              <a:t>, </a:t>
            </a:r>
            <a:r>
              <a:rPr lang="en-US" kern="0" dirty="0" err="1" smtClean="0"/>
              <a:t>mira</a:t>
            </a:r>
            <a:r>
              <a:rPr lang="en-US" kern="0" dirty="0" smtClean="0"/>
              <a:t> el </a:t>
            </a:r>
            <a:r>
              <a:rPr lang="en-US" kern="0" dirty="0" err="1" smtClean="0"/>
              <a:t>arbol</a:t>
            </a:r>
            <a:r>
              <a:rPr lang="en-US" kern="0" dirty="0" smtClean="0"/>
              <a:t> familiar Simpson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Las </a:t>
            </a:r>
            <a:r>
              <a:rPr lang="en-US" kern="0" dirty="0" err="1" smtClean="0"/>
              <a:t>abuelas</a:t>
            </a:r>
            <a:r>
              <a:rPr lang="en-US" kern="0" dirty="0" smtClean="0"/>
              <a:t> de Bart son _________________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</a:t>
            </a:r>
            <a:r>
              <a:rPr lang="en-US" kern="0" dirty="0" err="1" smtClean="0"/>
              <a:t>tia</a:t>
            </a:r>
            <a:r>
              <a:rPr lang="en-US" kern="0" dirty="0" smtClean="0"/>
              <a:t> de Ling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padre de Marge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</a:t>
            </a:r>
            <a:r>
              <a:rPr lang="en-US" kern="0" dirty="0" err="1" smtClean="0"/>
              <a:t>hermano</a:t>
            </a:r>
            <a:r>
              <a:rPr lang="en-US" kern="0" dirty="0" smtClean="0"/>
              <a:t> de Homer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Los </a:t>
            </a:r>
            <a:r>
              <a:rPr lang="en-US" kern="0" dirty="0" err="1" smtClean="0"/>
              <a:t>tios</a:t>
            </a:r>
            <a:r>
              <a:rPr lang="en-US" kern="0" dirty="0" smtClean="0"/>
              <a:t> de Lisa son 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</a:t>
            </a:r>
            <a:r>
              <a:rPr lang="en-US" kern="0" dirty="0" err="1" smtClean="0"/>
              <a:t>hija</a:t>
            </a:r>
            <a:r>
              <a:rPr lang="en-US" kern="0" dirty="0" smtClean="0"/>
              <a:t> de Selma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Los </a:t>
            </a:r>
            <a:r>
              <a:rPr lang="en-US" kern="0" dirty="0" err="1" smtClean="0"/>
              <a:t>sobrinos</a:t>
            </a:r>
            <a:r>
              <a:rPr lang="en-US" kern="0" dirty="0" smtClean="0"/>
              <a:t> de Herb son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</a:t>
            </a:r>
            <a:r>
              <a:rPr lang="en-US" kern="0" dirty="0" err="1" smtClean="0"/>
              <a:t>abuelo</a:t>
            </a:r>
            <a:r>
              <a:rPr lang="en-US" kern="0" dirty="0" smtClean="0"/>
              <a:t> de Lisa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prima de Maggie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Las </a:t>
            </a:r>
            <a:r>
              <a:rPr lang="en-US" kern="0" dirty="0" err="1" smtClean="0"/>
              <a:t>hermanas</a:t>
            </a:r>
            <a:r>
              <a:rPr lang="en-US" kern="0" dirty="0" smtClean="0"/>
              <a:t> de Bart son 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  <a:t>La familia Simpson</a:t>
            </a:r>
            <a:b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5" name="Picture 3" descr="arbol genealogico, simps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81050"/>
            <a:ext cx="7315200" cy="591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28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88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71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181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73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324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838200" y="43926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57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455863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55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543300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46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281613" y="44688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902450" y="436403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 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838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5146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1148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010400" y="6477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</a:t>
            </a:r>
          </a:p>
        </p:txBody>
      </p:sp>
      <p:pic>
        <p:nvPicPr>
          <p:cNvPr id="8209" name="Picture 18" descr="http://the-simpsons.cz/files/2010/02/clan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219200"/>
            <a:ext cx="8683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7136</TotalTime>
  <Words>259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Clouds</vt:lpstr>
      <vt:lpstr>Me llamo _________   Clase 701 La fecha es el 15 de noviembre del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familia Simpson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21</cp:revision>
  <cp:lastPrinted>2014-10-15T22:28:50Z</cp:lastPrinted>
  <dcterms:created xsi:type="dcterms:W3CDTF">2009-04-27T16:23:15Z</dcterms:created>
  <dcterms:modified xsi:type="dcterms:W3CDTF">2016-11-15T21:15:08Z</dcterms:modified>
</cp:coreProperties>
</file>